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4C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5" autoAdjust="0"/>
    <p:restoredTop sz="94662" autoAdjust="0"/>
  </p:normalViewPr>
  <p:slideViewPr>
    <p:cSldViewPr>
      <p:cViewPr varScale="1">
        <p:scale>
          <a:sx n="70" d="100"/>
          <a:sy n="70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4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image" Target="../media/image17.gif"/><Relationship Id="rId7" Type="http://schemas.openxmlformats.org/officeDocument/2006/relationships/image" Target="../media/image21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11" Type="http://schemas.openxmlformats.org/officeDocument/2006/relationships/image" Target="../media/image25.wmf"/><Relationship Id="rId5" Type="http://schemas.openxmlformats.org/officeDocument/2006/relationships/image" Target="../media/image19.gif"/><Relationship Id="rId10" Type="http://schemas.openxmlformats.org/officeDocument/2006/relationships/image" Target="../media/image24.wmf"/><Relationship Id="rId4" Type="http://schemas.openxmlformats.org/officeDocument/2006/relationships/image" Target="../media/image18.gif"/><Relationship Id="rId9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gif"/><Relationship Id="rId5" Type="http://schemas.openxmlformats.org/officeDocument/2006/relationships/image" Target="../media/image34.gif"/><Relationship Id="rId4" Type="http://schemas.openxmlformats.org/officeDocument/2006/relationships/image" Target="../media/image3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есёлый счё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793723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Реши примеры на сложение.</a:t>
            </a:r>
          </a:p>
          <a:p>
            <a:pPr algn="ctr"/>
            <a:endParaRPr lang="ru-RU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Подбери соответствующую цифру.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2357430"/>
            <a:ext cx="1785950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286256"/>
            <a:ext cx="1857388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357430"/>
            <a:ext cx="1857388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428604"/>
            <a:ext cx="171451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28604"/>
            <a:ext cx="1857388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4286256"/>
            <a:ext cx="1785950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714356"/>
            <a:ext cx="571504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2571744"/>
            <a:ext cx="571504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4643446"/>
            <a:ext cx="571504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2500306"/>
            <a:ext cx="537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714356"/>
            <a:ext cx="537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4500570"/>
            <a:ext cx="5376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4" name="Рисунок 13" descr="f0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480"/>
            <a:ext cx="665379" cy="895344"/>
          </a:xfrm>
          <a:prstGeom prst="rect">
            <a:avLst/>
          </a:prstGeom>
        </p:spPr>
      </p:pic>
      <p:pic>
        <p:nvPicPr>
          <p:cNvPr id="15" name="Рисунок 14" descr="f39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000108"/>
            <a:ext cx="984245" cy="967473"/>
          </a:xfrm>
          <a:prstGeom prst="rect">
            <a:avLst/>
          </a:prstGeom>
        </p:spPr>
      </p:pic>
      <p:pic>
        <p:nvPicPr>
          <p:cNvPr id="16" name="Рисунок 15" descr="f34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357166"/>
            <a:ext cx="1148010" cy="1611766"/>
          </a:xfrm>
          <a:prstGeom prst="rect">
            <a:avLst/>
          </a:prstGeom>
        </p:spPr>
      </p:pic>
      <p:pic>
        <p:nvPicPr>
          <p:cNvPr id="17" name="Рисунок 16" descr="f41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10" y="571480"/>
            <a:ext cx="785818" cy="1014860"/>
          </a:xfrm>
          <a:prstGeom prst="rect">
            <a:avLst/>
          </a:prstGeom>
        </p:spPr>
      </p:pic>
      <p:pic>
        <p:nvPicPr>
          <p:cNvPr id="18" name="Рисунок 17" descr="fi06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33" y="2928934"/>
            <a:ext cx="774595" cy="928694"/>
          </a:xfrm>
          <a:prstGeom prst="rect">
            <a:avLst/>
          </a:prstGeom>
        </p:spPr>
      </p:pic>
      <p:pic>
        <p:nvPicPr>
          <p:cNvPr id="19" name="Рисунок 18" descr="fi07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0100" y="2285992"/>
            <a:ext cx="714380" cy="782022"/>
          </a:xfrm>
          <a:prstGeom prst="rect">
            <a:avLst/>
          </a:prstGeom>
        </p:spPr>
      </p:pic>
      <p:pic>
        <p:nvPicPr>
          <p:cNvPr id="20" name="Рисунок 19" descr="fi04.w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3042" y="3000372"/>
            <a:ext cx="606419" cy="885485"/>
          </a:xfrm>
          <a:prstGeom prst="rect">
            <a:avLst/>
          </a:prstGeom>
        </p:spPr>
      </p:pic>
      <p:pic>
        <p:nvPicPr>
          <p:cNvPr id="21" name="Рисунок 20" descr="fi02.w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8992" y="2500306"/>
            <a:ext cx="765169" cy="765169"/>
          </a:xfrm>
          <a:prstGeom prst="rect">
            <a:avLst/>
          </a:prstGeom>
        </p:spPr>
      </p:pic>
      <p:pic>
        <p:nvPicPr>
          <p:cNvPr id="22" name="Рисунок 21" descr="fi01.w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43372" y="2928934"/>
            <a:ext cx="901921" cy="788982"/>
          </a:xfrm>
          <a:prstGeom prst="rect">
            <a:avLst/>
          </a:prstGeom>
        </p:spPr>
      </p:pic>
      <p:pic>
        <p:nvPicPr>
          <p:cNvPr id="23" name="Рисунок 22" descr="f08.w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7158" y="4786322"/>
            <a:ext cx="967486" cy="1000132"/>
          </a:xfrm>
          <a:prstGeom prst="rect">
            <a:avLst/>
          </a:prstGeom>
        </p:spPr>
      </p:pic>
      <p:pic>
        <p:nvPicPr>
          <p:cNvPr id="24" name="Рисунок 23" descr="f13.wm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85852" y="4572008"/>
            <a:ext cx="761201" cy="652458"/>
          </a:xfrm>
          <a:prstGeom prst="rect">
            <a:avLst/>
          </a:prstGeom>
        </p:spPr>
      </p:pic>
      <p:pic>
        <p:nvPicPr>
          <p:cNvPr id="25" name="Рисунок 24" descr="f14.wm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00430" y="4357694"/>
            <a:ext cx="779459" cy="987379"/>
          </a:xfrm>
          <a:prstGeom prst="rect">
            <a:avLst/>
          </a:prstGeom>
        </p:spPr>
      </p:pic>
      <p:pic>
        <p:nvPicPr>
          <p:cNvPr id="26" name="Рисунок 25" descr="f18.wm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29124" y="4429132"/>
            <a:ext cx="674704" cy="666743"/>
          </a:xfrm>
          <a:prstGeom prst="rect">
            <a:avLst/>
          </a:prstGeom>
        </p:spPr>
      </p:pic>
      <p:pic>
        <p:nvPicPr>
          <p:cNvPr id="27" name="Рисунок 26" descr="f19.wmf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214810" y="5000636"/>
            <a:ext cx="731832" cy="744846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3786182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572000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28728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85984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071802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72000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832 L 0.32413 -0.7676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9.24855E-7 L 0.22847 -0.50358 " pathEditMode="relative" ptsTypes="AA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832 L 0.21441 -0.2013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500306"/>
            <a:ext cx="2071702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71435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71435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357694"/>
            <a:ext cx="2071702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2500306"/>
            <a:ext cx="2071702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4286256"/>
            <a:ext cx="207170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1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00174"/>
            <a:ext cx="785818" cy="701997"/>
          </a:xfrm>
          <a:prstGeom prst="rect">
            <a:avLst/>
          </a:prstGeom>
        </p:spPr>
      </p:pic>
      <p:pic>
        <p:nvPicPr>
          <p:cNvPr id="11" name="Рисунок 10" descr="casamedia1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571480"/>
            <a:ext cx="857256" cy="857256"/>
          </a:xfrm>
          <a:prstGeom prst="rect">
            <a:avLst/>
          </a:prstGeom>
        </p:spPr>
      </p:pic>
      <p:pic>
        <p:nvPicPr>
          <p:cNvPr id="12" name="Рисунок 11" descr="haus6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714356"/>
            <a:ext cx="715570" cy="737881"/>
          </a:xfrm>
          <a:prstGeom prst="rect">
            <a:avLst/>
          </a:prstGeom>
        </p:spPr>
      </p:pic>
      <p:pic>
        <p:nvPicPr>
          <p:cNvPr id="13" name="Рисунок 12" descr="haus3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1571612"/>
            <a:ext cx="785818" cy="627344"/>
          </a:xfrm>
          <a:prstGeom prst="rect">
            <a:avLst/>
          </a:prstGeom>
        </p:spPr>
      </p:pic>
      <p:pic>
        <p:nvPicPr>
          <p:cNvPr id="14" name="Рисунок 13" descr="minicasetta15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1934" y="1142984"/>
            <a:ext cx="1095383" cy="928694"/>
          </a:xfrm>
          <a:prstGeom prst="rect">
            <a:avLst/>
          </a:prstGeom>
        </p:spPr>
      </p:pic>
      <p:pic>
        <p:nvPicPr>
          <p:cNvPr id="15" name="Рисунок 14" descr="sc08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7356" y="3214686"/>
            <a:ext cx="847805" cy="833431"/>
          </a:xfrm>
          <a:prstGeom prst="rect">
            <a:avLst/>
          </a:prstGeom>
        </p:spPr>
      </p:pic>
      <p:pic>
        <p:nvPicPr>
          <p:cNvPr id="16" name="Рисунок 15" descr="minicasetta17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0628" y="1214422"/>
            <a:ext cx="1033103" cy="857256"/>
          </a:xfrm>
          <a:prstGeom prst="rect">
            <a:avLst/>
          </a:prstGeom>
        </p:spPr>
      </p:pic>
      <p:pic>
        <p:nvPicPr>
          <p:cNvPr id="17" name="Рисунок 16" descr="sc08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3214686"/>
            <a:ext cx="776367" cy="833431"/>
          </a:xfrm>
          <a:prstGeom prst="rect">
            <a:avLst/>
          </a:prstGeom>
        </p:spPr>
      </p:pic>
      <p:pic>
        <p:nvPicPr>
          <p:cNvPr id="18" name="Рисунок 17" descr="sc08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596" y="2643182"/>
            <a:ext cx="776367" cy="833431"/>
          </a:xfrm>
          <a:prstGeom prst="rect">
            <a:avLst/>
          </a:prstGeom>
        </p:spPr>
      </p:pic>
      <p:pic>
        <p:nvPicPr>
          <p:cNvPr id="19" name="Рисунок 18" descr="sc10.w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628" y="2714620"/>
            <a:ext cx="1092394" cy="582610"/>
          </a:xfrm>
          <a:prstGeom prst="rect">
            <a:avLst/>
          </a:prstGeom>
        </p:spPr>
      </p:pic>
      <p:pic>
        <p:nvPicPr>
          <p:cNvPr id="20" name="Рисунок 19" descr="sc10.w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7620" y="2643182"/>
            <a:ext cx="1092394" cy="582610"/>
          </a:xfrm>
          <a:prstGeom prst="rect">
            <a:avLst/>
          </a:prstGeom>
        </p:spPr>
      </p:pic>
      <p:pic>
        <p:nvPicPr>
          <p:cNvPr id="21" name="Рисунок 20" descr="sc10.wm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9124" y="3429000"/>
            <a:ext cx="1092394" cy="582610"/>
          </a:xfrm>
          <a:prstGeom prst="rect">
            <a:avLst/>
          </a:prstGeom>
        </p:spPr>
      </p:pic>
      <p:pic>
        <p:nvPicPr>
          <p:cNvPr id="23" name="Рисунок 22" descr="sc08.w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7290" y="2643182"/>
            <a:ext cx="776367" cy="833431"/>
          </a:xfrm>
          <a:prstGeom prst="rect">
            <a:avLst/>
          </a:prstGeom>
        </p:spPr>
      </p:pic>
      <p:pic>
        <p:nvPicPr>
          <p:cNvPr id="24" name="Рисунок 23" descr="f57.w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2910" y="4286256"/>
            <a:ext cx="785818" cy="840116"/>
          </a:xfrm>
          <a:prstGeom prst="rect">
            <a:avLst/>
          </a:prstGeom>
        </p:spPr>
      </p:pic>
      <p:pic>
        <p:nvPicPr>
          <p:cNvPr id="25" name="Рисунок 24" descr="f57.w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7224" y="5000636"/>
            <a:ext cx="785818" cy="840116"/>
          </a:xfrm>
          <a:prstGeom prst="rect">
            <a:avLst/>
          </a:prstGeom>
        </p:spPr>
      </p:pic>
      <p:pic>
        <p:nvPicPr>
          <p:cNvPr id="26" name="Рисунок 25" descr="f57.w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43042" y="4286256"/>
            <a:ext cx="785818" cy="840116"/>
          </a:xfrm>
          <a:prstGeom prst="rect">
            <a:avLst/>
          </a:prstGeom>
        </p:spPr>
      </p:pic>
      <p:pic>
        <p:nvPicPr>
          <p:cNvPr id="27" name="Рисунок 26" descr="f57.wm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85918" y="5000636"/>
            <a:ext cx="785818" cy="840116"/>
          </a:xfrm>
          <a:prstGeom prst="rect">
            <a:avLst/>
          </a:prstGeom>
        </p:spPr>
      </p:pic>
      <p:pic>
        <p:nvPicPr>
          <p:cNvPr id="28" name="Рисунок 27" descr="f58.w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71934" y="4286256"/>
            <a:ext cx="503995" cy="857256"/>
          </a:xfrm>
          <a:prstGeom prst="rect">
            <a:avLst/>
          </a:prstGeom>
        </p:spPr>
      </p:pic>
      <p:pic>
        <p:nvPicPr>
          <p:cNvPr id="29" name="Рисунок 28" descr="f58.w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57752" y="4286256"/>
            <a:ext cx="503995" cy="857256"/>
          </a:xfrm>
          <a:prstGeom prst="rect">
            <a:avLst/>
          </a:prstGeom>
        </p:spPr>
      </p:pic>
      <p:pic>
        <p:nvPicPr>
          <p:cNvPr id="30" name="Рисунок 29" descr="f58.w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57818" y="4857760"/>
            <a:ext cx="571504" cy="972084"/>
          </a:xfrm>
          <a:prstGeom prst="rect">
            <a:avLst/>
          </a:prstGeom>
        </p:spPr>
      </p:pic>
      <p:pic>
        <p:nvPicPr>
          <p:cNvPr id="31" name="Рисунок 30" descr="f58.wm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00562" y="4929198"/>
            <a:ext cx="503995" cy="857256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2928926" y="107154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00364" y="492919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300037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86512" y="107154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357950" y="292893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357950" y="485776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14414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928794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786050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71868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86248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000628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857884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72264" y="593467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69942E-6 L 0.2441 -0.71306 " pathEditMode="relative" ptsTypes="AA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0.01873 L 0.15243 -0.43214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0.01896 L 0.07448 -0.148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1857364"/>
            <a:ext cx="5356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Весёлые задачки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0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35460" cy="6858000"/>
          </a:xfrm>
          <a:prstGeom prst="rect">
            <a:avLst/>
          </a:prstGeom>
        </p:spPr>
      </p:pic>
      <p:pic>
        <p:nvPicPr>
          <p:cNvPr id="3" name="Рисунок 2" descr="90709875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142984"/>
            <a:ext cx="2955318" cy="2666994"/>
          </a:xfrm>
          <a:prstGeom prst="rect">
            <a:avLst/>
          </a:prstGeom>
        </p:spPr>
      </p:pic>
      <p:pic>
        <p:nvPicPr>
          <p:cNvPr id="4" name="Рисунок 3" descr="90709875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357430"/>
            <a:ext cx="3192801" cy="28813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6248" y="21429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На дереве сидели 4 птицы.</a:t>
            </a:r>
          </a:p>
          <a:p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2 из них улетели.</a:t>
            </a:r>
          </a:p>
          <a:p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Сколько осталось?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00958" y="2428868"/>
            <a:ext cx="8146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0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79939"/>
            <a:ext cx="3643306" cy="2678061"/>
          </a:xfrm>
          <a:prstGeom prst="rect">
            <a:avLst/>
          </a:prstGeom>
        </p:spPr>
      </p:pic>
      <p:pic>
        <p:nvPicPr>
          <p:cNvPr id="4" name="Рисунок 3" descr="p0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4714884"/>
            <a:ext cx="2083532" cy="3168647"/>
          </a:xfrm>
          <a:prstGeom prst="rect">
            <a:avLst/>
          </a:prstGeom>
        </p:spPr>
      </p:pic>
      <p:pic>
        <p:nvPicPr>
          <p:cNvPr id="5" name="Рисунок 4" descr="p0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500570"/>
            <a:ext cx="3643306" cy="2678061"/>
          </a:xfrm>
          <a:prstGeom prst="rect">
            <a:avLst/>
          </a:prstGeom>
        </p:spPr>
      </p:pic>
      <p:pic>
        <p:nvPicPr>
          <p:cNvPr id="6" name="Рисунок 5" descr="p0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072198" y="4214818"/>
            <a:ext cx="3595856" cy="2643182"/>
          </a:xfrm>
          <a:prstGeom prst="rect">
            <a:avLst/>
          </a:prstGeom>
        </p:spPr>
      </p:pic>
      <p:pic>
        <p:nvPicPr>
          <p:cNvPr id="7" name="Рисунок 6" descr="p0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643438" y="3394077"/>
            <a:ext cx="2357454" cy="3585229"/>
          </a:xfrm>
          <a:prstGeom prst="rect">
            <a:avLst/>
          </a:prstGeom>
        </p:spPr>
      </p:pic>
      <p:pic>
        <p:nvPicPr>
          <p:cNvPr id="8" name="Рисунок 7" descr="p0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214686"/>
            <a:ext cx="2677490" cy="40719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8652" y="0"/>
            <a:ext cx="54853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Над цветами летали 4 бабочки.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Вскоре прилетели ещё 2 бабочки.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Сколько сейчас  бабочек ?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" name="Рисунок 9" descr="1-we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1071546"/>
            <a:ext cx="2031908" cy="1857388"/>
          </a:xfrm>
          <a:prstGeom prst="rect">
            <a:avLst/>
          </a:prstGeom>
        </p:spPr>
      </p:pic>
      <p:pic>
        <p:nvPicPr>
          <p:cNvPr id="11" name="Рисунок 10" descr="1-we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214546" y="2857496"/>
            <a:ext cx="2040058" cy="1864838"/>
          </a:xfrm>
          <a:prstGeom prst="rect">
            <a:avLst/>
          </a:prstGeom>
        </p:spPr>
      </p:pic>
      <p:pic>
        <p:nvPicPr>
          <p:cNvPr id="12" name="Рисунок 11" descr="1-we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1571612"/>
            <a:ext cx="2031908" cy="185738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572396" y="2071678"/>
            <a:ext cx="8146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03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0"/>
            <a:ext cx="3643338" cy="6596765"/>
          </a:xfrm>
          <a:prstGeom prst="rect">
            <a:avLst/>
          </a:prstGeom>
        </p:spPr>
      </p:pic>
      <p:pic>
        <p:nvPicPr>
          <p:cNvPr id="6" name="Рисунок 5" descr="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000504"/>
            <a:ext cx="1664314" cy="2200280"/>
          </a:xfrm>
          <a:prstGeom prst="rect">
            <a:avLst/>
          </a:prstGeom>
        </p:spPr>
      </p:pic>
      <p:pic>
        <p:nvPicPr>
          <p:cNvPr id="7" name="Рисунок 6" descr="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5072074"/>
            <a:ext cx="1905000" cy="1190625"/>
          </a:xfrm>
          <a:prstGeom prst="rect">
            <a:avLst/>
          </a:prstGeom>
        </p:spPr>
      </p:pic>
      <p:pic>
        <p:nvPicPr>
          <p:cNvPr id="9" name="Рисунок 8" descr="1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928926" y="4214818"/>
            <a:ext cx="1718926" cy="22955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22259" y="0"/>
            <a:ext cx="53800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На праздник к Принцу и Принцессе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пришли их друзья:  добрая  фея,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два весёлых мышонка и </a:t>
            </a:r>
            <a:r>
              <a:rPr lang="ru-RU" sz="2400" b="1" dirty="0" err="1" smtClean="0">
                <a:solidFill>
                  <a:srgbClr val="FF0000"/>
                </a:solidFill>
              </a:rPr>
              <a:t>Дюймовочка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Сколько сказочных героев всего?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8afe918ce28f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7752" y="5000636"/>
            <a:ext cx="500066" cy="673513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7000892" y="1785926"/>
            <a:ext cx="8146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0" y="0"/>
          <a:ext cx="892971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18"/>
              </a:tblGrid>
              <a:tr h="6858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CF4C4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500430" y="2285992"/>
            <a:ext cx="2277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Конец!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85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385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385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99</Words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14</cp:revision>
  <dcterms:modified xsi:type="dcterms:W3CDTF">2011-03-03T07:30:47Z</dcterms:modified>
</cp:coreProperties>
</file>